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2" r:id="rId5"/>
    <p:sldId id="263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8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6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03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3888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9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21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9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8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47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9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4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8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4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7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6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5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BF9F868-D291-45EB-BC8C-257709089A61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671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5705C-31F7-BCC1-15F2-6BBF44EC4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842449"/>
            <a:ext cx="10049855" cy="2172268"/>
          </a:xfrm>
        </p:spPr>
        <p:txBody>
          <a:bodyPr/>
          <a:lstStyle/>
          <a:p>
            <a:r>
              <a:rPr lang="ar-SA" dirty="0"/>
              <a:t>برامج تكوين لاعبي كرة اليد للفئات العمرية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A1A01-27B6-4FDD-208A-046BDA98F5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>
                <a:hlinkClick r:id="rId2"/>
              </a:rPr>
              <a:t>https://kammous.com/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05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6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935B7-4043-87BB-6E03-A52BAE66D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برامج تكوين لاعبي كرة اليد</a:t>
            </a:r>
            <a:br>
              <a:rPr lang="ar-SA" dirty="0"/>
            </a:br>
            <a:r>
              <a:rPr lang="ar-SA" dirty="0"/>
              <a:t>الفئة العمرية أقل من 13 سنة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7A268-37EB-0782-E767-2E30210D166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>
            <a:normAutofit fontScale="92500"/>
          </a:bodyPr>
          <a:lstStyle/>
          <a:p>
            <a:pPr algn="r"/>
            <a:r>
              <a:rPr lang="ar-SA" sz="2800" dirty="0">
                <a:solidFill>
                  <a:schemeClr val="bg2"/>
                </a:solidFill>
              </a:rPr>
              <a:t>على المستوى الفني:</a:t>
            </a:r>
          </a:p>
          <a:p>
            <a:pPr algn="r"/>
            <a:r>
              <a:rPr lang="ar-SA" sz="2800" dirty="0">
                <a:solidFill>
                  <a:schemeClr val="bg2"/>
                </a:solidFill>
              </a:rPr>
              <a:t>-</a:t>
            </a:r>
            <a:r>
              <a:rPr lang="ar-SA" sz="2800" dirty="0">
                <a:solidFill>
                  <a:schemeClr val="bg1"/>
                </a:solidFill>
              </a:rPr>
              <a:t>التنويع في التصويب على الثبات على خطوة واحدة أو بأخذ خطوات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-التصويب بالقفز الأفقي الأمامي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-الخداع بدون وبوجود مدافع سلبي: بالكرة وبدون كرة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-الخداع بتغيير الاتجاه-الخداع باستعمال حركة الدوران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-أنواع التمرير-تمرير الهجوم المعاكس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-تقنيات الدفاع:حركات الرجلين-ربح وكسب الكرة في وضعيات واحد ضد واحد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hlinkClick r:id="rId2"/>
              </a:rPr>
              <a:t>https://kammous.com/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74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3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3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30927-6987-F49A-62DF-FEFEBA10C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FBEB0-09C7-107B-77FF-FE245FBF5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495" y="1998327"/>
            <a:ext cx="8946541" cy="4406955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 على المستوى الخططي(القدرة على اللعب):</a:t>
            </a:r>
          </a:p>
          <a:p>
            <a:pPr algn="r"/>
            <a:r>
              <a:rPr lang="ar-SA" dirty="0">
                <a:solidFill>
                  <a:schemeClr val="bg2"/>
                </a:solidFill>
              </a:rPr>
              <a:t> -</a:t>
            </a:r>
            <a:r>
              <a:rPr lang="ar-SA" dirty="0">
                <a:solidFill>
                  <a:schemeClr val="bg1"/>
                </a:solidFill>
              </a:rPr>
              <a:t>الدفاع بالملازمة(فرد لفرد) والتخلص من الملازمة بالنسبة للمهاجم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-قطع الكرة واخراجها للهجوم المعاكس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-التحرك الدفاعي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-التدرج الجومي من 2 ضد واحد الى 4 ضد 3 ومن 1 ضد 1 الى 4 ضد 4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-التحول واللعب (بوجود لاعب دائرة وبدونه او حتى بوجود دائرتين) بالكرة او بدونها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-الهجوم المعاكس 2 ضد واحد و3 ضد 2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endParaRPr lang="ar-SA" dirty="0">
              <a:solidFill>
                <a:schemeClr val="bg2"/>
              </a:solidFill>
            </a:endParaRPr>
          </a:p>
          <a:p>
            <a:pPr algn="r"/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31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3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33670-6631-F990-853E-45A98DACE8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A3CE4-0FF2-5903-38EB-C7FCB626D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BF875-4AD5-3DEC-6B41-50301AF90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495" y="1998327"/>
            <a:ext cx="8946541" cy="4406955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 على المستوى اللياقة البدنية:</a:t>
            </a:r>
          </a:p>
          <a:p>
            <a:pPr algn="r"/>
            <a:r>
              <a:rPr lang="ar-SA" dirty="0">
                <a:solidFill>
                  <a:schemeClr val="bg2"/>
                </a:solidFill>
              </a:rPr>
              <a:t> -</a:t>
            </a:r>
            <a:r>
              <a:rPr lang="ar-SA" dirty="0">
                <a:solidFill>
                  <a:schemeClr val="bg1"/>
                </a:solidFill>
              </a:rPr>
              <a:t>تمارين التقوية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 تمارين السرعة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-القوة-السرعة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</a:t>
            </a:r>
            <a:r>
              <a:rPr lang="en-US" dirty="0" err="1">
                <a:solidFill>
                  <a:schemeClr val="bg1"/>
                </a:solidFill>
              </a:rPr>
              <a:t>pliometrie</a:t>
            </a:r>
            <a:r>
              <a:rPr lang="en-US" dirty="0">
                <a:solidFill>
                  <a:schemeClr val="bg1"/>
                </a:solidFill>
              </a:rPr>
              <a:t>-</a:t>
            </a:r>
            <a:r>
              <a:rPr lang="ar-SA" dirty="0">
                <a:solidFill>
                  <a:schemeClr val="bg1"/>
                </a:solidFill>
              </a:rPr>
              <a:t>المزج بين انواع من الوثب</a:t>
            </a:r>
            <a:r>
              <a:rPr lang="en-US" dirty="0">
                <a:solidFill>
                  <a:schemeClr val="bg1"/>
                </a:solidFill>
              </a:rPr>
              <a:t>-</a:t>
            </a:r>
            <a:r>
              <a:rPr lang="ar-SA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-المرونة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-الرشاقة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-التوافقات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endParaRPr lang="ar-SA" dirty="0">
              <a:solidFill>
                <a:schemeClr val="bg2"/>
              </a:solidFill>
            </a:endParaRPr>
          </a:p>
          <a:p>
            <a:pPr algn="r"/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38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3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AE444-2F25-EA70-80B8-D204FC1EB6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D855B-7D54-1D7A-28EE-A30AD980B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5E679-FAE6-6482-7D1F-B32C8E4D5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495" y="1998327"/>
            <a:ext cx="8946541" cy="4406955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 على المستوى الذهني:</a:t>
            </a:r>
          </a:p>
          <a:p>
            <a:pPr algn="r"/>
            <a:r>
              <a:rPr lang="ar-SA" dirty="0">
                <a:solidFill>
                  <a:schemeClr val="bg2"/>
                </a:solidFill>
              </a:rPr>
              <a:t> -</a:t>
            </a:r>
            <a:r>
              <a:rPr lang="ar-SA" dirty="0">
                <a:solidFill>
                  <a:schemeClr val="bg1"/>
                </a:solidFill>
              </a:rPr>
              <a:t>التحكم في الانفعالات والأفكار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 احترام قوانين اللعبة واخترام الميثاق الرياضي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-التفكير والمزاج الايجابي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الاستفادة من التجارب الايجابية</a:t>
            </a:r>
            <a:r>
              <a:rPr lang="en-US" dirty="0">
                <a:solidFill>
                  <a:schemeClr val="bg1"/>
                </a:solidFill>
              </a:rPr>
              <a:t>-</a:t>
            </a:r>
            <a:r>
              <a:rPr lang="ar-SA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-تطوير النقاط الايجابية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endParaRPr lang="ar-SA" dirty="0">
              <a:solidFill>
                <a:schemeClr val="bg2"/>
              </a:solidFill>
            </a:endParaRPr>
          </a:p>
          <a:p>
            <a:pPr algn="r"/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3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31AF3-ADC6-BE9D-A30C-0D64FCA20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67F6C-B77C-24D4-CF0A-596B964D7F2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حارس المرمى: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-فنيات التحرك والتصدي: مرحلة التحرك الدقيق(منبثقةمن مجموعة التحركات الشاملة)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-دقة في الأداء لاستخدام العضلات الصغيرة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17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3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C5D54-7C15-3C9F-928A-747722523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10460-6849-0F56-1ECC-B256DC61CB2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على المستوى الاجتماعي:</a:t>
            </a:r>
          </a:p>
          <a:p>
            <a:pPr algn="r"/>
            <a:r>
              <a:rPr lang="ar-SA" dirty="0">
                <a:solidFill>
                  <a:schemeClr val="bg2"/>
                </a:solidFill>
              </a:rPr>
              <a:t> -</a:t>
            </a:r>
            <a:r>
              <a:rPr lang="ar-SA" dirty="0">
                <a:solidFill>
                  <a:schemeClr val="bg1"/>
                </a:solidFill>
              </a:rPr>
              <a:t>القوانين والأهداف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-عقلية الفريق الواحد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-أنشطة ورحلات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02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127</TotalTime>
  <Words>291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Ion</vt:lpstr>
      <vt:lpstr>برامج تكوين لاعبي كرة اليد للفئات العمرية</vt:lpstr>
      <vt:lpstr>برامج تكوين لاعبي كرة اليد الفئة العمرية أقل من 13 سنة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برامج تكوين لاعبي كرة اليد للفئات العمرية</dc:title>
  <dc:creator>kammous bouchehda</dc:creator>
  <cp:lastModifiedBy>kammous bouchehda</cp:lastModifiedBy>
  <cp:revision>2</cp:revision>
  <dcterms:created xsi:type="dcterms:W3CDTF">2024-02-23T14:54:03Z</dcterms:created>
  <dcterms:modified xsi:type="dcterms:W3CDTF">2024-02-24T13:39:05Z</dcterms:modified>
</cp:coreProperties>
</file>