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8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6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03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3888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9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21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9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8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47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9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4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8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7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6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5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BF9F868-D291-45EB-BC8C-257709089A61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671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5705C-31F7-BCC1-15F2-6BBF44EC4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842449"/>
            <a:ext cx="10049855" cy="2172268"/>
          </a:xfrm>
        </p:spPr>
        <p:txBody>
          <a:bodyPr/>
          <a:lstStyle/>
          <a:p>
            <a:r>
              <a:rPr lang="ar-SA" dirty="0"/>
              <a:t>برامج تكوين لاعبي كرة اليد للفئات العمرية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A1A01-27B6-4FDD-208A-046BDA98F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>
                <a:hlinkClick r:id="rId2"/>
              </a:rPr>
              <a:t>https://kammous.com/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5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6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6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935B7-4043-87BB-6E03-A52BAE66D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برامج تكوين لاعبي كرة اليد</a:t>
            </a:r>
            <a:br>
              <a:rPr lang="ar-SA" dirty="0"/>
            </a:br>
            <a:r>
              <a:rPr lang="ar-SA" dirty="0"/>
              <a:t>الفئة العمرية أقل من 11 سنة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7A268-37EB-0782-E767-2E30210D166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sz="2800" dirty="0">
                <a:solidFill>
                  <a:schemeClr val="bg2"/>
                </a:solidFill>
              </a:rPr>
              <a:t>على المستوى الفني:</a:t>
            </a:r>
          </a:p>
          <a:p>
            <a:pPr algn="r"/>
            <a:r>
              <a:rPr lang="ar-SA" sz="2800" dirty="0">
                <a:solidFill>
                  <a:schemeClr val="bg2"/>
                </a:solidFill>
              </a:rPr>
              <a:t>-</a:t>
            </a:r>
            <a:r>
              <a:rPr lang="ar-SA" sz="2800" dirty="0">
                <a:solidFill>
                  <a:schemeClr val="bg1"/>
                </a:solidFill>
              </a:rPr>
              <a:t>التمريروالاستلام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-التصويب( بالقفز أوبالثبات)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-التنطيط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-الخداع:الاختراق بالكرة وبدون كرة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-تقنيات التحرك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hlinkClick r:id="rId2"/>
              </a:rPr>
              <a:t>https://kammous.com/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4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3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3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0927-6987-F49A-62DF-FEFEBA10C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FBEB0-09C7-107B-77FF-FE245FBF5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495" y="1998327"/>
            <a:ext cx="8946541" cy="4406955"/>
          </a:xfrm>
          <a:solidFill>
            <a:schemeClr val="accent6"/>
          </a:solidFill>
        </p:spPr>
        <p:txBody>
          <a:bodyPr>
            <a:normAutofit lnSpcReduction="10000"/>
          </a:bodyPr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 على المستوى الخططي(القدرة على اللعب):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-</a:t>
            </a:r>
            <a:r>
              <a:rPr lang="ar-SA" dirty="0">
                <a:solidFill>
                  <a:schemeClr val="bg1"/>
                </a:solidFill>
              </a:rPr>
              <a:t>اللعب على قطع الكرة والتدرج بها الى مرمى المنافس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-الانطلاق والتمركز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-اللعب في وضعية تفوق عددي في الهجوم 2 ضد 1 و3 ضد 2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-الدفاع رجل لرجل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على المستوى البدني: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-</a:t>
            </a:r>
            <a:r>
              <a:rPr lang="ar-SA" dirty="0">
                <a:solidFill>
                  <a:schemeClr val="bg1"/>
                </a:solidFill>
              </a:rPr>
              <a:t>التوافقات الحركية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-تمارين تثبيت الجسم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-السرعة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-المرونة</a:t>
            </a: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2"/>
              </a:solidFill>
            </a:endParaRPr>
          </a:p>
          <a:p>
            <a:pPr algn="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31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3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31AF3-ADC6-BE9D-A30C-0D64FCA2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67F6C-B77C-24D4-CF0A-596B964D7F2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حارس المرمى: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للحارس دور فعال: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-تدريبات الاحساس بالحيز المكاني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-مرحلة التحرك الشامل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-تحركات عامة لا تحتاج الى تدقيق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-تكييف سرعة الأشياء التي يحركها في مسافة معينة واتجاه معين لاماكاناته البدنية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17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3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C5D54-7C15-3C9F-928A-747722523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10460-6849-0F56-1ECC-B256DC61CB2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على المستوى الاجتماعي: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-</a:t>
            </a:r>
            <a:r>
              <a:rPr lang="ar-SA" dirty="0">
                <a:solidFill>
                  <a:schemeClr val="bg1"/>
                </a:solidFill>
              </a:rPr>
              <a:t>القوانين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-القدرة على العمل في وسط فريق(الاندماج في المجموعة)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-تشريك الأولياء في الحلقة الرياضية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2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3C06A-F53A-F9F1-4440-EFAA803EB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FF344-FAF4-06D1-70AD-055090DFD99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على المستوى الذهني: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-</a:t>
            </a:r>
            <a:r>
              <a:rPr lang="ar-SA" dirty="0">
                <a:solidFill>
                  <a:schemeClr val="bg1"/>
                </a:solidFill>
              </a:rPr>
              <a:t>الاستمتاع بممارسة كرة اليد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-الثقة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-الابداع والابتكار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-تطوير النقاط الايجابية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-نقل التجارب الايجابية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56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4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</TotalTime>
  <Words>216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Ion</vt:lpstr>
      <vt:lpstr>برامج تكوين لاعبي كرة اليد للفئات العمرية</vt:lpstr>
      <vt:lpstr>برامج تكوين لاعبي كرة اليد الفئة العمرية أقل من 11 سنة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برامج تكوين لاعبي كرة اليد للفئات العمرية</dc:title>
  <dc:creator>kammous bouchehda</dc:creator>
  <cp:lastModifiedBy>kammous bouchehda</cp:lastModifiedBy>
  <cp:revision>1</cp:revision>
  <dcterms:created xsi:type="dcterms:W3CDTF">2024-02-23T14:54:03Z</dcterms:created>
  <dcterms:modified xsi:type="dcterms:W3CDTF">2024-02-23T15:49:31Z</dcterms:modified>
</cp:coreProperties>
</file>