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0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88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4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7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67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705C-31F7-BCC1-15F2-6BBF44EC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42449"/>
            <a:ext cx="10049855" cy="2172268"/>
          </a:xfrm>
        </p:spPr>
        <p:txBody>
          <a:bodyPr/>
          <a:lstStyle/>
          <a:p>
            <a:r>
              <a:rPr lang="ar-SA" dirty="0"/>
              <a:t>برامج تكوين لاعبي كرة اليد للفئات العمرية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A1A01-27B6-4FDD-208A-046BDA98F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https://kammous.com/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35B7-4043-87BB-6E03-A52BAE66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برامج تكوين لاعبي كرة اليد</a:t>
            </a:r>
            <a:br>
              <a:rPr lang="ar-SA" dirty="0"/>
            </a:br>
            <a:r>
              <a:rPr lang="ar-SA" dirty="0"/>
              <a:t>الفئة العمرية أقل من 15 سنة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7A268-37EB-0782-E767-2E30210D166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 fontScale="92500" lnSpcReduction="10000"/>
          </a:bodyPr>
          <a:lstStyle/>
          <a:p>
            <a:pPr algn="r"/>
            <a:r>
              <a:rPr lang="ar-SA" sz="2800" dirty="0">
                <a:solidFill>
                  <a:schemeClr val="bg2"/>
                </a:solidFill>
              </a:rPr>
              <a:t>على المستوى الفني:</a:t>
            </a:r>
          </a:p>
          <a:p>
            <a:pPr algn="r"/>
            <a:r>
              <a:rPr lang="ar-SA" sz="2800" dirty="0">
                <a:solidFill>
                  <a:schemeClr val="bg2"/>
                </a:solidFill>
              </a:rPr>
              <a:t>-</a:t>
            </a:r>
            <a:r>
              <a:rPr lang="ar-SA" sz="2800" dirty="0">
                <a:solidFill>
                  <a:schemeClr val="bg1"/>
                </a:solidFill>
              </a:rPr>
              <a:t>التنويع في التصويب –التصويب بالقفز-على رجل واحدة-على رجلين-على الرجل العكسية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-التصويب من الحوض-التصويب بالقفز الامامي بالرجلين للاعب الدائرة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 بالدوران-الخداع بالتصويب-الخداع بالتمرير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-الحجز والخروج من الحجز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-القفز للتصويب ثم التمرير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-تقنيات الدفاع-مهارة توقيف المهاجم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hlinkClick r:id="rId2"/>
              </a:rPr>
              <a:t>https://kammous.com/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3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0927-6987-F49A-62DF-FEFEBA10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BEB0-09C7-107B-77FF-FE245FBF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الخططي(القدرة على اللعب):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 -خطط من خلال مجموعات صغيرة 3 ضد 3 و 4 ضد 4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-5 ضد 5(اللعب بدائرتين-الحجز والخروج منه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6 ضد 5(دائرة بين بين المدلفعين 2و3)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-خطط ضد الدفاع المتقدم(التحول لللعب بدائرتين بنزول أحد الجناحين أو احد الباكات) مع المحافظة دائما على التوازن في التمركز الهجومي </a:t>
            </a:r>
            <a:r>
              <a:rPr lang="en-US" dirty="0">
                <a:solidFill>
                  <a:schemeClr val="bg1"/>
                </a:solidFill>
              </a:rPr>
              <a:t>trapeze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الهجوم المعاكس من 3 ضد 2 الى 6 ضد 5</a:t>
            </a:r>
            <a:r>
              <a:rPr lang="en-US" dirty="0">
                <a:solidFill>
                  <a:schemeClr val="bg1"/>
                </a:solidFill>
              </a:rPr>
              <a:t>-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-الدفاع المتقدم 3-2-1 و 3-3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</a:rPr>
              <a:t>https://kammous.com/</a:t>
            </a:r>
            <a:endParaRPr lang="ar-SA" dirty="0">
              <a:solidFill>
                <a:srgbClr val="FF0000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33670-6631-F990-853E-45A98DACE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A3CE4-0FF2-5903-38EB-C7FCB626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BF875-4AD5-3DEC-6B41-50301AF90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اللياقة البدنية: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-التدريب الهوائي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تثبيت الجذع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-التحكم في الجذع(القوة الصرفة-القوة-السرعة-رمي الكرة الطبية- دمج أنواع القفز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AE444-2F25-EA70-80B8-D204FC1EB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855B-7D54-1D7A-28EE-A30AD980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E679-FAE6-6482-7D1F-B32C8E4D5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الذهني: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التحكم في الانفعالات والأفكار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 احترام قوانين اللعبة واخترام الميثاق الرياضي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-التفكير والمزاج الايجابي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الاستفادة من التجارب الايجابية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-تطوير النقاط الايجابية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5D54-7C15-3C9F-928A-74772252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0460-6849-0F56-1ECC-B256DC61CB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الاجتماعي: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القوانين والأهداف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-عقلية الفريق الواحد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-أنشطة ورحلات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</TotalTime>
  <Words>257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Ion</vt:lpstr>
      <vt:lpstr>برامج تكوين لاعبي كرة اليد للفئات العمرية</vt:lpstr>
      <vt:lpstr>برامج تكوين لاعبي كرة اليد الفئة العمرية أقل من 15 سنة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برامج تكوين لاعبي كرة اليد للفئات العمرية</dc:title>
  <dc:creator>kammous bouchehda</dc:creator>
  <cp:lastModifiedBy>kammous bouchehda</cp:lastModifiedBy>
  <cp:revision>3</cp:revision>
  <dcterms:created xsi:type="dcterms:W3CDTF">2024-02-23T14:54:03Z</dcterms:created>
  <dcterms:modified xsi:type="dcterms:W3CDTF">2024-03-03T04:33:12Z</dcterms:modified>
</cp:coreProperties>
</file>