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2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8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6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03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3888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9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21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3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9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8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9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4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8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7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6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5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F9F868-D291-45EB-BC8C-257709089A61}" type="datetimeFigureOut">
              <a:rPr lang="en-US" smtClean="0"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0632-7B00-4797-B09E-A19B1DE29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67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kammou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705C-31F7-BCC1-15F2-6BBF44EC4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842449"/>
            <a:ext cx="10049855" cy="2172268"/>
          </a:xfrm>
        </p:spPr>
        <p:txBody>
          <a:bodyPr/>
          <a:lstStyle/>
          <a:p>
            <a:r>
              <a:rPr lang="ar-SA" dirty="0"/>
              <a:t>برامج تكوين لاعبي كرة اليد للفئات العمرية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A1A01-27B6-4FDD-208A-046BDA98F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https://kammous.com/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6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935B7-4043-87BB-6E03-A52BAE66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برامج تكوين لاعبي كرة اليد</a:t>
            </a:r>
            <a:br>
              <a:rPr lang="ar-SA" dirty="0"/>
            </a:br>
            <a:r>
              <a:rPr lang="ar-SA" dirty="0"/>
              <a:t>الفئة العمرية أقل من 17 سنة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7A268-37EB-0782-E767-2E30210D166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>
            <a:normAutofit fontScale="70000" lnSpcReduction="20000"/>
          </a:bodyPr>
          <a:lstStyle/>
          <a:p>
            <a:pPr algn="r"/>
            <a:r>
              <a:rPr lang="ar-SA" sz="2800" dirty="0">
                <a:solidFill>
                  <a:schemeClr val="bg2"/>
                </a:solidFill>
              </a:rPr>
              <a:t>على المستوى الفني: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-أنواع التصويب: التصويب من الجناح(الاسقاط...)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                       في وضعيات مختلفة مع التكرار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                      التصويب بالوثب والارتماء بالنسبة للدائرة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-الخداع وتغيير الاتجاه بعد التنطيط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-الخداع باستعمال الجسم مع اختراق الدفاع عكس يد التسديد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-خداع بالتصويب من مستوى الحوض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-أنواع التمرير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-حركة صد التصويب</a:t>
            </a:r>
          </a:p>
          <a:p>
            <a:pPr algn="r"/>
            <a:r>
              <a:rPr lang="ar-SA" sz="2800" dirty="0">
                <a:solidFill>
                  <a:schemeClr val="bg1"/>
                </a:solidFill>
              </a:rPr>
              <a:t>-الحجز والخروج من الحجز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hlinkClick r:id="rId2"/>
              </a:rPr>
              <a:t>https://kammous.com/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37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0927-6987-F49A-62DF-FEFEBA10C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FBEB0-09C7-107B-77FF-FE245FBF5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الخططي(القدرة على اللعب):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-تحسين القدرة على اللعب في منطقة محدودة(ظهير وجناح) 2 ضد واحد, 3ضد 2 , 4 ضد 4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-عمل خططي في مجموعات صغيرة 3 ضد 3 و 4 ضد 4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-تقاطعات, حجز وخروج من الحجز, اللعب بتكرار التمرير, اللعب في شكل مثلث,المرور باللعب بدائرتين بوضعيات مختلفة(نزول دائرة للاعب ثاني من جميع المراكزبالكرة وبدون كرة)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-التمكن من التكونات الدفاعية 3-2-1 و 5-1...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-التكوين الدفاعي 0-6 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-الهجوم المعاكس(الخط الاول ثم الخط الثاني ثم مواصلة اللعب)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31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33670-6631-F990-853E-45A98DACE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A3CE4-0FF2-5903-38EB-C7FCB626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BF875-4AD5-3DEC-6B41-50301AF90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اللياقة البدنية: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المداومة: التدريب الهوائي 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-تمارين تثبيت وشد الجذع مع المتابعة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-تمارين قوة وسرعة مع التركيز على فنيات الحركة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-تمارين وثب وتوافقات خاصة بكرة اليد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8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AE444-2F25-EA70-80B8-D204FC1EB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D855B-7D54-1D7A-28EE-A30AD980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5E679-FAE6-6482-7D1F-B32C8E4D5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495" y="1998327"/>
            <a:ext cx="8946541" cy="4406955"/>
          </a:xfrm>
          <a:solidFill>
            <a:schemeClr val="accent6"/>
          </a:solidFill>
        </p:spPr>
        <p:txBody>
          <a:bodyPr>
            <a:normAutofit/>
          </a:bodyPr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 على المستوى الذهني: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-القدرة على التعامل مع الظغوطات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ادراك السلوك الايجابي والسلبي</a:t>
            </a:r>
            <a:r>
              <a:rPr lang="en-US" dirty="0">
                <a:solidFill>
                  <a:schemeClr val="bg1"/>
                </a:solidFill>
              </a:rPr>
              <a:t>-</a:t>
            </a:r>
            <a:r>
              <a:rPr lang="ar-SA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-القدرة في التحكم في الانفعالات والأفكار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-التركيز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2"/>
              </a:solidFill>
            </a:endParaRPr>
          </a:p>
          <a:p>
            <a:pPr algn="r"/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1AF3-ADC6-BE9D-A30C-0D64FCA20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7F6C-B77C-24D4-CF0A-596B964D7F2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حارس المرمى: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-تمارين تصعيد الكرة للهجوم المعاكس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-التعاون والتفاهم مع الدفاع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17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C5D54-7C15-3C9F-928A-747722523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10460-6849-0F56-1ECC-B256DC61CB2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r"/>
            <a:r>
              <a:rPr lang="ar-SA" dirty="0">
                <a:solidFill>
                  <a:schemeClr val="bg2"/>
                </a:solidFill>
              </a:rPr>
              <a:t>على المستوى الاجتماعي:</a:t>
            </a:r>
          </a:p>
          <a:p>
            <a:pPr algn="r"/>
            <a:r>
              <a:rPr lang="ar-SA" dirty="0">
                <a:solidFill>
                  <a:schemeClr val="bg2"/>
                </a:solidFill>
              </a:rPr>
              <a:t> -</a:t>
            </a:r>
            <a:r>
              <a:rPr lang="ar-SA" dirty="0">
                <a:solidFill>
                  <a:schemeClr val="bg1"/>
                </a:solidFill>
              </a:rPr>
              <a:t>عقلية المجموعة والزميل</a:t>
            </a:r>
          </a:p>
          <a:p>
            <a:pPr algn="r"/>
            <a:r>
              <a:rPr lang="ar-SA" dirty="0">
                <a:solidFill>
                  <a:schemeClr val="bg1"/>
                </a:solidFill>
              </a:rPr>
              <a:t>-المشاركة في الأجواء الايجابية للفريق</a:t>
            </a:r>
          </a:p>
          <a:p>
            <a:pPr algn="r"/>
            <a:r>
              <a:rPr lang="ar-SA">
                <a:solidFill>
                  <a:schemeClr val="bg1"/>
                </a:solidFill>
              </a:rPr>
              <a:t>-روح المسؤولية والتعاون داخل وخارج الملعب</a:t>
            </a:r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https://kammous.com/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2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168</TotalTime>
  <Words>320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Ion</vt:lpstr>
      <vt:lpstr>برامج تكوين لاعبي كرة اليد للفئات العمرية</vt:lpstr>
      <vt:lpstr>برامج تكوين لاعبي كرة اليد الفئة العمرية أقل من 17 سنة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برامج تكوين لاعبي كرة اليد للفئات العمرية</dc:title>
  <dc:creator>kammous bouchehda</dc:creator>
  <cp:lastModifiedBy>kammous bouchehda</cp:lastModifiedBy>
  <cp:revision>3</cp:revision>
  <dcterms:created xsi:type="dcterms:W3CDTF">2024-02-23T14:54:03Z</dcterms:created>
  <dcterms:modified xsi:type="dcterms:W3CDTF">2024-03-03T15:34:29Z</dcterms:modified>
</cp:coreProperties>
</file>