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2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8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6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03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3888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9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21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9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8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47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9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4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8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7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6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5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BF9F868-D291-45EB-BC8C-257709089A61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671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5705C-31F7-BCC1-15F2-6BBF44EC4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842449"/>
            <a:ext cx="10049855" cy="2172268"/>
          </a:xfrm>
        </p:spPr>
        <p:txBody>
          <a:bodyPr/>
          <a:lstStyle/>
          <a:p>
            <a:r>
              <a:rPr lang="ar-SA" dirty="0"/>
              <a:t>برامج تكوين لاعبي كرة اليد للفئات العمرية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A1A01-27B6-4FDD-208A-046BDA98F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>
                <a:hlinkClick r:id="rId2"/>
              </a:rPr>
              <a:t>https://kammous.com/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5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6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935B7-4043-87BB-6E03-A52BAE66D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برامج تكوين لاعبي كرة اليد</a:t>
            </a:r>
            <a:br>
              <a:rPr lang="ar-SA" dirty="0"/>
            </a:br>
            <a:r>
              <a:rPr lang="ar-SA" dirty="0"/>
              <a:t>الفئة العمرية أقل من 19 سنة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7A268-37EB-0782-E767-2E30210D166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sz="2800" dirty="0">
                <a:solidFill>
                  <a:schemeClr val="bg2"/>
                </a:solidFill>
              </a:rPr>
              <a:t>على المستوى الفني:</a:t>
            </a:r>
          </a:p>
          <a:p>
            <a:pPr algn="r"/>
            <a:r>
              <a:rPr lang="ar-SA" sz="2800" dirty="0">
                <a:solidFill>
                  <a:schemeClr val="bg2"/>
                </a:solidFill>
              </a:rPr>
              <a:t>-</a:t>
            </a:r>
            <a:r>
              <a:rPr lang="ar-SA" sz="2800" dirty="0">
                <a:solidFill>
                  <a:schemeClr val="bg1"/>
                </a:solidFill>
              </a:rPr>
              <a:t>التنويع في حركات التصويب من جميع المراكز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-الخداع بالتصويب او بالتمرير: اللاعب في وضعية تصويب بالقفز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-أنواع الخداع بالتمرير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-التمرير الجانبي- التمرير-التمرير بارتداد –التمريرللدائرة بأشكال مختلفة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-وضعيات دفاعية وهجومية واحد ضد واحد بوجود لاعب ثابت للتمرير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hlinkClick r:id="rId2"/>
              </a:rPr>
              <a:t>https://kammous.com/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4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3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3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0927-6987-F49A-62DF-FEFEBA10C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FBEB0-09C7-107B-77FF-FE245FBF5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495" y="1998327"/>
            <a:ext cx="8946541" cy="4406955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 على المستوى الخططي(القدرة على اللعب):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 -</a:t>
            </a:r>
            <a:r>
              <a:rPr lang="ar-SA" dirty="0">
                <a:solidFill>
                  <a:schemeClr val="bg1"/>
                </a:solidFill>
              </a:rPr>
              <a:t>خططي بمجموعات صغيرة 3 ضد 3 و 4 ضد 4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-خططي ضد تكوينات دفاعية متقدمة ( نزول لاعب دائرة ثاني من جميع المراكزواللعب بالكرة وبدونها )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-تكوينات دفاعية متقدمة 3-2-1 و 5-1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-الدفاع 6-0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-الخروج بالكرة للهجوم المعاكس(تركيز الاختيار الأنسب وتطويره )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-تدريبات خاصة 6 ضد 5 و5 ضد 6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2"/>
              </a:solidFill>
            </a:endParaRPr>
          </a:p>
          <a:p>
            <a:pPr algn="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31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3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33670-6631-F990-853E-45A98DACE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A3CE4-0FF2-5903-38EB-C7FCB626D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BF875-4AD5-3DEC-6B41-50301AF90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495" y="1998327"/>
            <a:ext cx="8946541" cy="4406955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 على المستوى اللياقة البدنية: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 -</a:t>
            </a:r>
            <a:r>
              <a:rPr lang="ar-SA" dirty="0">
                <a:solidFill>
                  <a:schemeClr val="bg1"/>
                </a:solidFill>
              </a:rPr>
              <a:t>القدرة على التحمل(المداومة: جري هوائي)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 تدريب على القوة(فنيات استعمال الاجهزة بوجود أحمال مضافة)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-تدريبات على السرعة</a:t>
            </a:r>
          </a:p>
          <a:p>
            <a:pPr marL="0" indent="0" algn="r">
              <a:buNone/>
            </a:pPr>
            <a:r>
              <a:rPr lang="ar-SA" dirty="0">
                <a:solidFill>
                  <a:schemeClr val="bg1"/>
                </a:solidFill>
              </a:rPr>
              <a:t>-تمارين وثب وتوافقات خاصة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2"/>
              </a:solidFill>
            </a:endParaRPr>
          </a:p>
          <a:p>
            <a:pPr algn="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38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3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AE444-2F25-EA70-80B8-D204FC1EB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D855B-7D54-1D7A-28EE-A30AD980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5E679-FAE6-6482-7D1F-B32C8E4D5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495" y="1998327"/>
            <a:ext cx="8946541" cy="4406955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 على المستوى الذهني: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 -</a:t>
            </a:r>
            <a:r>
              <a:rPr lang="ar-SA" dirty="0">
                <a:solidFill>
                  <a:schemeClr val="bg1"/>
                </a:solidFill>
              </a:rPr>
              <a:t>التركيز على الهدف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 التركيزالخاص الفردي على كل مباراة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-الخروج من الظغوطات مهما كانت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عقلية الفوز</a:t>
            </a:r>
            <a:r>
              <a:rPr lang="en-US" dirty="0">
                <a:solidFill>
                  <a:schemeClr val="bg1"/>
                </a:solidFill>
              </a:rPr>
              <a:t>-</a:t>
            </a:r>
            <a:r>
              <a:rPr lang="ar-SA" dirty="0">
                <a:solidFill>
                  <a:schemeClr val="bg1"/>
                </a:solidFill>
              </a:rPr>
              <a:t> 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2"/>
              </a:solidFill>
            </a:endParaRPr>
          </a:p>
          <a:p>
            <a:pPr algn="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3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31AF3-ADC6-BE9D-A30C-0D64FCA2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67F6C-B77C-24D4-CF0A-596B964D7F2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حارس المرمى: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تحسين قراءة اللعب والتصويب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-تمارين تصعيد الكرة(وضعيات مختلفة)</a:t>
            </a: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17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3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C5D54-7C15-3C9F-928A-747722523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10460-6849-0F56-1ECC-B256DC61CB2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على المستوى الاجتماعي: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 -</a:t>
            </a:r>
            <a:r>
              <a:rPr lang="ar-SA" dirty="0">
                <a:solidFill>
                  <a:schemeClr val="bg1"/>
                </a:solidFill>
              </a:rPr>
              <a:t>تطوير روح المجموعة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-المشاركة الايجابية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-توزيع الادوار داخل المجموعة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-روح المسؤولية داخل الملع وخارجه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2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157</TotalTime>
  <Words>277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Ion</vt:lpstr>
      <vt:lpstr>برامج تكوين لاعبي كرة اليد للفئات العمرية</vt:lpstr>
      <vt:lpstr>برامج تكوين لاعبي كرة اليد الفئة العمرية أقل من 19 سنة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برامج تكوين لاعبي كرة اليد للفئات العمرية</dc:title>
  <dc:creator>kammous bouchehda</dc:creator>
  <cp:lastModifiedBy>kammous bouchehda</cp:lastModifiedBy>
  <cp:revision>3</cp:revision>
  <dcterms:created xsi:type="dcterms:W3CDTF">2024-02-23T14:54:03Z</dcterms:created>
  <dcterms:modified xsi:type="dcterms:W3CDTF">2024-03-04T05:10:20Z</dcterms:modified>
</cp:coreProperties>
</file>